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0" r:id="rId4"/>
    <p:sldId id="257" r:id="rId5"/>
    <p:sldId id="266" r:id="rId6"/>
    <p:sldId id="261" r:id="rId7"/>
    <p:sldId id="264" r:id="rId8"/>
    <p:sldId id="273" r:id="rId9"/>
    <p:sldId id="271" r:id="rId10"/>
    <p:sldId id="272" r:id="rId11"/>
    <p:sldId id="263" r:id="rId12"/>
    <p:sldId id="262" r:id="rId13"/>
    <p:sldId id="265" r:id="rId14"/>
    <p:sldId id="27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44" y="-2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5FCEB8-9FCF-42EF-A7A1-174561222CD3}"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363547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FCEB8-9FCF-42EF-A7A1-174561222CD3}"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143711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FCEB8-9FCF-42EF-A7A1-174561222CD3}"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68580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FCEB8-9FCF-42EF-A7A1-174561222CD3}"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3381058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5FCEB8-9FCF-42EF-A7A1-174561222CD3}" type="datetimeFigureOut">
              <a:rPr lang="en-US" smtClean="0"/>
              <a:t>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111670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5FCEB8-9FCF-42EF-A7A1-174561222CD3}"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299530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5FCEB8-9FCF-42EF-A7A1-174561222CD3}" type="datetimeFigureOut">
              <a:rPr lang="en-US" smtClean="0"/>
              <a:t>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153104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5FCEB8-9FCF-42EF-A7A1-174561222CD3}" type="datetimeFigureOut">
              <a:rPr lang="en-US" smtClean="0"/>
              <a:t>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201556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FCEB8-9FCF-42EF-A7A1-174561222CD3}" type="datetimeFigureOut">
              <a:rPr lang="en-US" smtClean="0"/>
              <a:t>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273320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FCEB8-9FCF-42EF-A7A1-174561222CD3}"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38195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FCEB8-9FCF-42EF-A7A1-174561222CD3}" type="datetimeFigureOut">
              <a:rPr lang="en-US" smtClean="0"/>
              <a:t>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7FBC6-B9EF-4E5C-94C8-8371FBDD6BEB}" type="slidenum">
              <a:rPr lang="en-US" smtClean="0"/>
              <a:t>‹#›</a:t>
            </a:fld>
            <a:endParaRPr lang="en-US"/>
          </a:p>
        </p:txBody>
      </p:sp>
    </p:spTree>
    <p:extLst>
      <p:ext uri="{BB962C8B-B14F-4D97-AF65-F5344CB8AC3E}">
        <p14:creationId xmlns:p14="http://schemas.microsoft.com/office/powerpoint/2010/main" val="298591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FCEB8-9FCF-42EF-A7A1-174561222CD3}" type="datetimeFigureOut">
              <a:rPr lang="en-US" smtClean="0"/>
              <a:t>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7FBC6-B9EF-4E5C-94C8-8371FBDD6BEB}" type="slidenum">
              <a:rPr lang="en-US" smtClean="0"/>
              <a:t>‹#›</a:t>
            </a:fld>
            <a:endParaRPr lang="en-US"/>
          </a:p>
        </p:txBody>
      </p:sp>
    </p:spTree>
    <p:extLst>
      <p:ext uri="{BB962C8B-B14F-4D97-AF65-F5344CB8AC3E}">
        <p14:creationId xmlns:p14="http://schemas.microsoft.com/office/powerpoint/2010/main" val="149069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6800"/>
            <a:ext cx="9144000" cy="25908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4419600"/>
            <a:ext cx="7772400" cy="1470025"/>
          </a:xfrm>
        </p:spPr>
        <p:txBody>
          <a:bodyPr/>
          <a:lstStyle/>
          <a:p>
            <a:r>
              <a:rPr lang="en-US" dirty="0" smtClean="0">
                <a:latin typeface="Cooper Black" panose="0208090404030B020404" pitchFamily="18" charset="0"/>
              </a:rPr>
              <a:t>Super Bowl Alumni </a:t>
            </a:r>
            <a:endParaRPr lang="en-US" dirty="0">
              <a:latin typeface="Cooper Black" panose="0208090404030B020404" pitchFamily="18" charset="0"/>
            </a:endParaRPr>
          </a:p>
        </p:txBody>
      </p:sp>
      <p:sp>
        <p:nvSpPr>
          <p:cNvPr id="3" name="Subtitle 2"/>
          <p:cNvSpPr>
            <a:spLocks noGrp="1"/>
          </p:cNvSpPr>
          <p:nvPr>
            <p:ph type="subTitle" idx="1"/>
          </p:nvPr>
        </p:nvSpPr>
        <p:spPr>
          <a:xfrm>
            <a:off x="0" y="3886200"/>
            <a:ext cx="9144000" cy="1752600"/>
          </a:xfrm>
        </p:spPr>
        <p:txBody>
          <a:bodyPr>
            <a:normAutofit/>
          </a:bodyPr>
          <a:lstStyle/>
          <a:p>
            <a:r>
              <a:rPr lang="en-US" sz="5400" b="1" dirty="0" smtClean="0">
                <a:solidFill>
                  <a:srgbClr val="00B050"/>
                </a:solidFill>
              </a:rPr>
              <a:t>Eisenhower High School</a:t>
            </a:r>
            <a:endParaRPr lang="en-US" sz="5400" b="1" dirty="0">
              <a:solidFill>
                <a:srgbClr val="00B050"/>
              </a:solidFill>
            </a:endParaRPr>
          </a:p>
        </p:txBody>
      </p:sp>
      <p:pic>
        <p:nvPicPr>
          <p:cNvPr id="1026" name="Picture 2" descr="http://image2.findagrave.com/photos/2013/72/106480652_1363303237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02274"/>
            <a:ext cx="1549601" cy="2236252"/>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028" name="Picture 4" descr="http://img.spokeo.com/public/900-600/ronnie_lott_1988_09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1202274"/>
            <a:ext cx="1546741" cy="2236252"/>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1030" name="Picture 6" descr="http://media.jrn.com/images/5186093-gmti_photoj1998q3m08t13h20055000.jf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0260" y="1205406"/>
            <a:ext cx="1441140" cy="2236252"/>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7250249"/>
      </p:ext>
    </p:extLst>
  </p:cSld>
  <p:clrMapOvr>
    <a:masterClrMapping/>
  </p:clrMapOvr>
  <mc:AlternateContent xmlns:mc="http://schemas.openxmlformats.org/markup-compatibility/2006">
    <mc:Choice xmlns:p14="http://schemas.microsoft.com/office/powerpoint/2010/main" Requires="p14">
      <p:transition spd="slow" p14:dur="2000" advTm="5027"/>
    </mc:Choice>
    <mc:Fallback>
      <p:transition spd="slow" advTm="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00B050"/>
          </a:solidFill>
        </p:spPr>
        <p:txBody>
          <a:bodyPr>
            <a:noAutofit/>
          </a:bodyPr>
          <a:lstStyle/>
          <a:p>
            <a:r>
              <a:rPr lang="en-US" sz="7200" dirty="0" smtClean="0">
                <a:solidFill>
                  <a:srgbClr val="FFC000"/>
                </a:solidFill>
              </a:rPr>
              <a:t>Ronnie Lott</a:t>
            </a:r>
            <a:endParaRPr lang="en-US" sz="7200" dirty="0">
              <a:solidFill>
                <a:srgbClr val="FFC000"/>
              </a:solidFill>
            </a:endParaRPr>
          </a:p>
        </p:txBody>
      </p:sp>
      <p:sp>
        <p:nvSpPr>
          <p:cNvPr id="3" name="Content Placeholder 2"/>
          <p:cNvSpPr>
            <a:spLocks noGrp="1"/>
          </p:cNvSpPr>
          <p:nvPr>
            <p:ph idx="1"/>
          </p:nvPr>
        </p:nvSpPr>
        <p:spPr>
          <a:xfrm>
            <a:off x="152400" y="1447800"/>
            <a:ext cx="4800600" cy="4971733"/>
          </a:xfrm>
        </p:spPr>
        <p:txBody>
          <a:bodyPr>
            <a:noAutofit/>
          </a:bodyPr>
          <a:lstStyle/>
          <a:p>
            <a:r>
              <a:rPr lang="en-US" sz="2400" dirty="0"/>
              <a:t>During his years at USC (1977–1980), he helped the team to a share of the 1978 national championship and played in the 1979 and 1980 Rose Bowls.</a:t>
            </a:r>
          </a:p>
          <a:p>
            <a:r>
              <a:rPr lang="en-US" sz="2400" dirty="0"/>
              <a:t>In 2002, he was inducted as one of 15 new members (I-A class) of the College Football Hall of Fame.</a:t>
            </a:r>
          </a:p>
          <a:p>
            <a:r>
              <a:rPr lang="en-US" sz="2400" dirty="0"/>
              <a:t>He was also a 1995 inductee to the USC Athletic Hall of Fame.</a:t>
            </a:r>
          </a:p>
          <a:p>
            <a:r>
              <a:rPr lang="en-US" sz="2400" dirty="0"/>
              <a:t>Lott was drafted by the San Francisco 49ers in the first round (8th overall pick) of the </a:t>
            </a:r>
            <a:r>
              <a:rPr lang="en-US" sz="2400" dirty="0" smtClean="0"/>
              <a:t>1981 </a:t>
            </a:r>
            <a:r>
              <a:rPr lang="en-US" sz="2400" dirty="0"/>
              <a:t>NFL Draft.</a:t>
            </a:r>
          </a:p>
          <a:p>
            <a:endParaRPr lang="en-US" sz="2800"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649313"/>
            <a:ext cx="4284625" cy="490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1339305"/>
      </p:ext>
    </p:extLst>
  </p:cSld>
  <p:clrMapOvr>
    <a:masterClrMapping/>
  </p:clrMapOvr>
  <mc:AlternateContent xmlns:mc="http://schemas.openxmlformats.org/markup-compatibility/2006">
    <mc:Choice xmlns:p14="http://schemas.microsoft.com/office/powerpoint/2010/main" Requires="p14">
      <p:transition spd="slow" p14:dur="2000" advTm="26782"/>
    </mc:Choice>
    <mc:Fallback>
      <p:transition spd="slow" advTm="2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000"/>
          </a:solidFill>
        </p:spPr>
        <p:txBody>
          <a:bodyPr>
            <a:noAutofit/>
          </a:bodyPr>
          <a:lstStyle/>
          <a:p>
            <a:r>
              <a:rPr lang="en-US" sz="8000" dirty="0" smtClean="0">
                <a:solidFill>
                  <a:srgbClr val="00B050"/>
                </a:solidFill>
              </a:rPr>
              <a:t>Ronnie Lott</a:t>
            </a:r>
            <a:endParaRPr lang="en-US" sz="8000" dirty="0">
              <a:solidFill>
                <a:srgbClr val="00B050"/>
              </a:solidFill>
            </a:endParaRPr>
          </a:p>
        </p:txBody>
      </p:sp>
      <p:sp>
        <p:nvSpPr>
          <p:cNvPr id="5" name="TextBox 4"/>
          <p:cNvSpPr txBox="1"/>
          <p:nvPr/>
        </p:nvSpPr>
        <p:spPr>
          <a:xfrm>
            <a:off x="2819400" y="1742180"/>
            <a:ext cx="6324600" cy="5109091"/>
          </a:xfrm>
          <a:prstGeom prst="rect">
            <a:avLst/>
          </a:prstGeom>
          <a:noFill/>
        </p:spPr>
        <p:txBody>
          <a:bodyPr wrap="square" rtlCol="0">
            <a:spAutoFit/>
          </a:bodyPr>
          <a:lstStyle/>
          <a:p>
            <a:pPr marL="457200" indent="-457200">
              <a:buFont typeface="Arial" panose="020B0604020202020204" pitchFamily="34" charset="0"/>
              <a:buChar char="•"/>
            </a:pPr>
            <a:r>
              <a:rPr lang="en-US" sz="2800" dirty="0"/>
              <a:t>In his first season, he recorded seven interceptions, helped the 49ers to win Super Bowl XVI, and also became only the second rookie in NFL history to return three interceptions for touchdowns.</a:t>
            </a:r>
          </a:p>
          <a:p>
            <a:pPr marL="457200" indent="-457200">
              <a:buFont typeface="Arial" panose="020B0604020202020204" pitchFamily="34" charset="0"/>
              <a:buChar char="•"/>
            </a:pPr>
            <a:r>
              <a:rPr lang="en-US" sz="2800" dirty="0"/>
              <a:t>In his 10 years with the 49ers, Lott helped them win eight division titles and four Super Bowls: XVI (1981 season), XIX (1984), XXIII (1988), and XXIV (1989).</a:t>
            </a:r>
          </a:p>
          <a:p>
            <a:pPr marL="285750" indent="-285750">
              <a:buFont typeface="Arial" panose="020B0604020202020204" pitchFamily="34" charset="0"/>
              <a:buChar char="•"/>
            </a:pPr>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67" y="1828800"/>
            <a:ext cx="2645833" cy="464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281218"/>
      </p:ext>
    </p:extLst>
  </p:cSld>
  <p:clrMapOvr>
    <a:masterClrMapping/>
  </p:clrMapOvr>
  <mc:AlternateContent xmlns:mc="http://schemas.openxmlformats.org/markup-compatibility/2006">
    <mc:Choice xmlns:p14="http://schemas.microsoft.com/office/powerpoint/2010/main" Requires="p14">
      <p:transition spd="slow" p14:dur="2000" advTm="17609"/>
    </mc:Choice>
    <mc:Fallback>
      <p:transition spd="slow" advTm="1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00B050"/>
          </a:solidFill>
        </p:spPr>
        <p:txBody>
          <a:bodyPr>
            <a:noAutofit/>
          </a:bodyPr>
          <a:lstStyle/>
          <a:p>
            <a:r>
              <a:rPr lang="en-US" sz="7200" dirty="0" smtClean="0">
                <a:solidFill>
                  <a:srgbClr val="FFC000"/>
                </a:solidFill>
              </a:rPr>
              <a:t>Ronnie Lott</a:t>
            </a:r>
            <a:endParaRPr lang="en-US" sz="7200" dirty="0">
              <a:solidFill>
                <a:srgbClr val="FFC000"/>
              </a:solidFill>
            </a:endParaRPr>
          </a:p>
        </p:txBody>
      </p:sp>
      <p:sp>
        <p:nvSpPr>
          <p:cNvPr id="3" name="Content Placeholder 2"/>
          <p:cNvSpPr>
            <a:spLocks noGrp="1"/>
          </p:cNvSpPr>
          <p:nvPr>
            <p:ph idx="1"/>
          </p:nvPr>
        </p:nvSpPr>
        <p:spPr>
          <a:xfrm>
            <a:off x="152400" y="1752600"/>
            <a:ext cx="4419600" cy="4666933"/>
          </a:xfrm>
        </p:spPr>
        <p:txBody>
          <a:bodyPr>
            <a:noAutofit/>
          </a:bodyPr>
          <a:lstStyle/>
          <a:p>
            <a:r>
              <a:rPr lang="en-US" dirty="0"/>
              <a:t>Lott signed as a free agent in 1991 with the Los Angeles Raiders, and in 1993 with the New York Jets.</a:t>
            </a:r>
          </a:p>
          <a:p>
            <a:r>
              <a:rPr lang="en-US" dirty="0"/>
              <a:t>In 1995, Lott signed a free agent deal with the Kansas City Chiefs.</a:t>
            </a:r>
          </a:p>
          <a:p>
            <a:endParaRPr lang="en-US" sz="3600" dirty="0"/>
          </a:p>
        </p:txBody>
      </p:sp>
      <p:pic>
        <p:nvPicPr>
          <p:cNvPr id="5125" name="Picture 5" descr="http://beckett-www.s3.amazonaws.com/news/news-content/uploads/2015/11/2015-TCh-Var-67-Ronnie-Lot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399"/>
            <a:ext cx="3581400" cy="501396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2930823"/>
      </p:ext>
    </p:extLst>
  </p:cSld>
  <p:clrMapOvr>
    <a:masterClrMapping/>
  </p:clrMapOvr>
  <mc:AlternateContent xmlns:mc="http://schemas.openxmlformats.org/markup-compatibility/2006">
    <mc:Choice xmlns:p14="http://schemas.microsoft.com/office/powerpoint/2010/main" Requires="p14">
      <p:transition spd="slow" p14:dur="2000" advTm="11968"/>
    </mc:Choice>
    <mc:Fallback>
      <p:transition spd="slow" advTm="11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000"/>
          </a:solidFill>
        </p:spPr>
        <p:txBody>
          <a:bodyPr>
            <a:noAutofit/>
          </a:bodyPr>
          <a:lstStyle/>
          <a:p>
            <a:r>
              <a:rPr lang="en-US" sz="8000" dirty="0" smtClean="0">
                <a:solidFill>
                  <a:srgbClr val="00B050"/>
                </a:solidFill>
              </a:rPr>
              <a:t>Ronnie Lott</a:t>
            </a:r>
            <a:endParaRPr lang="en-US" sz="8000" dirty="0">
              <a:solidFill>
                <a:srgbClr val="00B050"/>
              </a:solidFill>
            </a:endParaRPr>
          </a:p>
        </p:txBody>
      </p:sp>
      <p:sp>
        <p:nvSpPr>
          <p:cNvPr id="5" name="TextBox 4"/>
          <p:cNvSpPr txBox="1"/>
          <p:nvPr/>
        </p:nvSpPr>
        <p:spPr>
          <a:xfrm>
            <a:off x="3733800" y="1742180"/>
            <a:ext cx="5410200" cy="5509200"/>
          </a:xfrm>
          <a:prstGeom prst="rect">
            <a:avLst/>
          </a:prstGeom>
          <a:noFill/>
        </p:spPr>
        <p:txBody>
          <a:bodyPr wrap="square" rtlCol="0">
            <a:spAutoFit/>
          </a:bodyPr>
          <a:lstStyle/>
          <a:p>
            <a:pPr marL="457200" indent="-457200">
              <a:buFont typeface="Arial" panose="020B0604020202020204" pitchFamily="34" charset="0"/>
              <a:buChar char="•"/>
            </a:pPr>
            <a:r>
              <a:rPr lang="en-US" sz="3600" dirty="0"/>
              <a:t>He returned to the 49ers in 1995, but soon retired before the season began.</a:t>
            </a:r>
          </a:p>
          <a:p>
            <a:pPr marL="457200" indent="-457200">
              <a:buFont typeface="Arial" panose="020B0604020202020204" pitchFamily="34" charset="0"/>
              <a:buChar char="•"/>
            </a:pPr>
            <a:r>
              <a:rPr lang="en-US" sz="3600" dirty="0"/>
              <a:t>He was elected to the Pro Football Hall of Fame in 2000, his first year of eligibility, and was also named to the NFL's 75th Anniversary Team.</a:t>
            </a:r>
          </a:p>
          <a:p>
            <a:endParaRPr lang="en-US" sz="28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76" y="2072582"/>
            <a:ext cx="3478924" cy="4252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7507540"/>
      </p:ext>
    </p:extLst>
  </p:cSld>
  <p:clrMapOvr>
    <a:masterClrMapping/>
  </p:clrMapOvr>
  <mc:AlternateContent xmlns:mc="http://schemas.openxmlformats.org/markup-compatibility/2006">
    <mc:Choice xmlns:p14="http://schemas.microsoft.com/office/powerpoint/2010/main" Requires="p14">
      <p:transition spd="slow" p14:dur="2000" advTm="14769"/>
    </mc:Choice>
    <mc:Fallback>
      <p:transition spd="slow" advTm="1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ome Pag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11496"/>
            <a:ext cx="9144000" cy="117470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9410389"/>
      </p:ext>
    </p:extLst>
  </p:cSld>
  <p:clrMapOvr>
    <a:masterClrMapping/>
  </p:clrMapOvr>
  <mc:AlternateContent xmlns:mc="http://schemas.openxmlformats.org/markup-compatibility/2006">
    <mc:Choice xmlns:p14="http://schemas.microsoft.com/office/powerpoint/2010/main" Requires="p14">
      <p:transition spd="slow" p14:dur="2000" advTm="7878"/>
    </mc:Choice>
    <mc:Fallback>
      <p:transition spd="slow" advTm="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9144000" cy="1524000"/>
          </a:xfrm>
          <a:solidFill>
            <a:srgbClr val="00B050"/>
          </a:solidFill>
        </p:spPr>
        <p:txBody>
          <a:bodyPr>
            <a:noAutofit/>
          </a:bodyPr>
          <a:lstStyle/>
          <a:p>
            <a:r>
              <a:rPr lang="en-US" sz="9600" dirty="0" smtClean="0">
                <a:solidFill>
                  <a:srgbClr val="FFC000"/>
                </a:solidFill>
              </a:rPr>
              <a:t>David Lang</a:t>
            </a:r>
            <a:endParaRPr lang="en-US" sz="9600" dirty="0">
              <a:solidFill>
                <a:srgbClr val="FFC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4553675"/>
      </p:ext>
    </p:extLst>
  </p:cSld>
  <p:clrMapOvr>
    <a:masterClrMapping/>
  </p:clrMapOvr>
  <mc:AlternateContent xmlns:mc="http://schemas.openxmlformats.org/markup-compatibility/2006">
    <mc:Choice xmlns:p14="http://schemas.microsoft.com/office/powerpoint/2010/main" Requires="p14">
      <p:transition spd="slow" p14:dur="2000" advTm="2369"/>
    </mc:Choice>
    <mc:Fallback>
      <p:transition spd="slow" advTm="2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000"/>
          </a:solidFill>
        </p:spPr>
        <p:txBody>
          <a:bodyPr>
            <a:noAutofit/>
          </a:bodyPr>
          <a:lstStyle/>
          <a:p>
            <a:r>
              <a:rPr lang="en-US" sz="8000" dirty="0" smtClean="0">
                <a:solidFill>
                  <a:srgbClr val="00B050"/>
                </a:solidFill>
              </a:rPr>
              <a:t>David Lang</a:t>
            </a:r>
            <a:endParaRPr lang="en-US" sz="8000" dirty="0">
              <a:solidFill>
                <a:srgbClr val="00B050"/>
              </a:solidFill>
            </a:endParaRPr>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241935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71800" y="1752600"/>
            <a:ext cx="5867400"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He was born on March 28, 1967.</a:t>
            </a:r>
          </a:p>
          <a:p>
            <a:pPr marL="285750" indent="-285750">
              <a:buFont typeface="Arial" panose="020B0604020202020204" pitchFamily="34" charset="0"/>
              <a:buChar char="•"/>
            </a:pPr>
            <a:r>
              <a:rPr lang="en-US" sz="3600" dirty="0"/>
              <a:t>He graduated from Eisenhower in 1986.</a:t>
            </a:r>
          </a:p>
          <a:p>
            <a:pPr marL="285750" indent="-285750">
              <a:buFont typeface="Arial" panose="020B0604020202020204" pitchFamily="34" charset="0"/>
              <a:buChar char="•"/>
            </a:pPr>
            <a:r>
              <a:rPr lang="en-US" sz="3600" dirty="0"/>
              <a:t>He accepted a scholarship to play college football for Northern Arizona University.</a:t>
            </a:r>
          </a:p>
          <a:p>
            <a:endParaRPr lang="en-US" sz="3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3797667"/>
      </p:ext>
    </p:extLst>
  </p:cSld>
  <p:clrMapOvr>
    <a:masterClrMapping/>
  </p:clrMapOvr>
  <mc:AlternateContent xmlns:mc="http://schemas.openxmlformats.org/markup-compatibility/2006">
    <mc:Choice xmlns:p14="http://schemas.microsoft.com/office/powerpoint/2010/main" Requires="p14">
      <p:transition spd="slow" p14:dur="2000" advTm="12168"/>
    </mc:Choice>
    <mc:Fallback>
      <p:transition spd="slow" advTm="1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00B050"/>
          </a:solidFill>
        </p:spPr>
        <p:txBody>
          <a:bodyPr>
            <a:noAutofit/>
          </a:bodyPr>
          <a:lstStyle/>
          <a:p>
            <a:r>
              <a:rPr lang="en-US" sz="7200" dirty="0" smtClean="0">
                <a:solidFill>
                  <a:srgbClr val="FFC000"/>
                </a:solidFill>
              </a:rPr>
              <a:t>David Lang </a:t>
            </a:r>
            <a:endParaRPr lang="en-US" sz="7200" dirty="0">
              <a:solidFill>
                <a:srgbClr val="FFC000"/>
              </a:solidFill>
            </a:endParaRPr>
          </a:p>
        </p:txBody>
      </p:sp>
      <p:sp>
        <p:nvSpPr>
          <p:cNvPr id="3" name="Content Placeholder 2"/>
          <p:cNvSpPr>
            <a:spLocks noGrp="1"/>
          </p:cNvSpPr>
          <p:nvPr>
            <p:ph idx="1"/>
          </p:nvPr>
        </p:nvSpPr>
        <p:spPr>
          <a:xfrm>
            <a:off x="457200" y="1664970"/>
            <a:ext cx="4191000" cy="4754563"/>
          </a:xfrm>
        </p:spPr>
        <p:txBody>
          <a:bodyPr>
            <a:normAutofit lnSpcReduction="10000"/>
          </a:bodyPr>
          <a:lstStyle/>
          <a:p>
            <a:r>
              <a:rPr lang="en-US" sz="2800" dirty="0" smtClean="0"/>
              <a:t>Lang was drafted in the 12th round of the 1990 NFL Draft by the Los Angeles Rams.</a:t>
            </a:r>
          </a:p>
          <a:p>
            <a:r>
              <a:rPr lang="en-US" sz="2800" dirty="0" smtClean="0"/>
              <a:t>On April 27, 1995, he signed with the Dallas Cowboys as a free agent.</a:t>
            </a:r>
          </a:p>
          <a:p>
            <a:r>
              <a:rPr lang="en-US" sz="2800" dirty="0" smtClean="0"/>
              <a:t>He was part of the Super Bowl XXX winning team and retired at the end of the season.</a:t>
            </a:r>
          </a:p>
          <a:p>
            <a:pPr marL="0" indent="0">
              <a:buNone/>
            </a:pP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473" y="1664970"/>
            <a:ext cx="3600450" cy="504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1178770"/>
      </p:ext>
    </p:extLst>
  </p:cSld>
  <p:clrMapOvr>
    <a:masterClrMapping/>
  </p:clrMapOvr>
  <mc:AlternateContent xmlns:mc="http://schemas.openxmlformats.org/markup-compatibility/2006">
    <mc:Choice xmlns:p14="http://schemas.microsoft.com/office/powerpoint/2010/main" Requires="p14">
      <p:transition spd="slow" p14:dur="2000" advTm="15824"/>
    </mc:Choice>
    <mc:Fallback>
      <p:transition spd="slow" advTm="1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9144000" cy="1524000"/>
          </a:xfrm>
          <a:solidFill>
            <a:srgbClr val="00B050"/>
          </a:solidFill>
        </p:spPr>
        <p:txBody>
          <a:bodyPr>
            <a:noAutofit/>
          </a:bodyPr>
          <a:lstStyle/>
          <a:p>
            <a:r>
              <a:rPr lang="en-US" sz="9600" dirty="0" smtClean="0">
                <a:solidFill>
                  <a:srgbClr val="FFC000"/>
                </a:solidFill>
              </a:rPr>
              <a:t>Craig Newsome</a:t>
            </a:r>
            <a:endParaRPr lang="en-US" sz="9600" dirty="0">
              <a:solidFill>
                <a:srgbClr val="FFC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2073136"/>
      </p:ext>
    </p:extLst>
  </p:cSld>
  <p:clrMapOvr>
    <a:masterClrMapping/>
  </p:clrMapOvr>
  <mc:AlternateContent xmlns:mc="http://schemas.openxmlformats.org/markup-compatibility/2006">
    <mc:Choice xmlns:p14="http://schemas.microsoft.com/office/powerpoint/2010/main" Requires="p14">
      <p:transition spd="slow" p14:dur="2000" advTm="2822"/>
    </mc:Choice>
    <mc:Fallback>
      <p:transition spd="slow" advTm="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000"/>
          </a:solidFill>
        </p:spPr>
        <p:txBody>
          <a:bodyPr>
            <a:noAutofit/>
          </a:bodyPr>
          <a:lstStyle/>
          <a:p>
            <a:r>
              <a:rPr lang="en-US" sz="8000" dirty="0" smtClean="0">
                <a:solidFill>
                  <a:srgbClr val="00B050"/>
                </a:solidFill>
              </a:rPr>
              <a:t>Craig Newsome</a:t>
            </a:r>
            <a:endParaRPr lang="en-US" sz="8000" dirty="0">
              <a:solidFill>
                <a:srgbClr val="00B050"/>
              </a:solidFill>
            </a:endParaRPr>
          </a:p>
        </p:txBody>
      </p:sp>
      <p:sp>
        <p:nvSpPr>
          <p:cNvPr id="5" name="TextBox 4"/>
          <p:cNvSpPr txBox="1"/>
          <p:nvPr/>
        </p:nvSpPr>
        <p:spPr>
          <a:xfrm>
            <a:off x="3733800" y="1742180"/>
            <a:ext cx="49530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He was born on August 10, 1971. </a:t>
            </a:r>
          </a:p>
          <a:p>
            <a:pPr marL="457200" indent="-457200">
              <a:buFont typeface="Arial" panose="020B0604020202020204" pitchFamily="34" charset="0"/>
              <a:buChar char="•"/>
            </a:pPr>
            <a:r>
              <a:rPr lang="en-US" sz="3200" dirty="0"/>
              <a:t>He played for Eisenhower High School in Rialto, CA and attended San Bernardino Valley College and later transferred to Arizona State University.</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62125"/>
            <a:ext cx="3276600" cy="462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8962154"/>
      </p:ext>
    </p:extLst>
  </p:cSld>
  <p:clrMapOvr>
    <a:masterClrMapping/>
  </p:clrMapOvr>
  <mc:AlternateContent xmlns:mc="http://schemas.openxmlformats.org/markup-compatibility/2006">
    <mc:Choice xmlns:p14="http://schemas.microsoft.com/office/powerpoint/2010/main" Requires="p14">
      <p:transition spd="slow" p14:dur="2000" advTm="13725"/>
    </mc:Choice>
    <mc:Fallback>
      <p:transition spd="slow" advTm="1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00B050"/>
          </a:solidFill>
        </p:spPr>
        <p:txBody>
          <a:bodyPr>
            <a:noAutofit/>
          </a:bodyPr>
          <a:lstStyle/>
          <a:p>
            <a:r>
              <a:rPr lang="en-US" sz="7200" dirty="0" smtClean="0">
                <a:solidFill>
                  <a:srgbClr val="FFC000"/>
                </a:solidFill>
              </a:rPr>
              <a:t>Craig Newsome</a:t>
            </a:r>
            <a:endParaRPr lang="en-US" sz="7200" dirty="0">
              <a:solidFill>
                <a:srgbClr val="FFC000"/>
              </a:solidFill>
            </a:endParaRPr>
          </a:p>
        </p:txBody>
      </p:sp>
      <p:sp>
        <p:nvSpPr>
          <p:cNvPr id="3" name="Content Placeholder 2"/>
          <p:cNvSpPr>
            <a:spLocks noGrp="1"/>
          </p:cNvSpPr>
          <p:nvPr>
            <p:ph idx="1"/>
          </p:nvPr>
        </p:nvSpPr>
        <p:spPr>
          <a:xfrm>
            <a:off x="152400" y="1447800"/>
            <a:ext cx="4800600" cy="4971733"/>
          </a:xfrm>
        </p:spPr>
        <p:txBody>
          <a:bodyPr>
            <a:noAutofit/>
          </a:bodyPr>
          <a:lstStyle/>
          <a:p>
            <a:r>
              <a:rPr lang="en-US" sz="3600" dirty="0"/>
              <a:t>The Packers drafted Newsome with the 32nd pick in the 1995 NFL Draft.</a:t>
            </a:r>
          </a:p>
          <a:p>
            <a:r>
              <a:rPr lang="en-US" sz="3600" dirty="0"/>
              <a:t>He was the starting cornerback on the 1996 Green Bay Packers championship team</a:t>
            </a:r>
            <a:r>
              <a:rPr lang="en-US" sz="3600" dirty="0" smtClean="0"/>
              <a:t>.</a:t>
            </a:r>
            <a:endParaRPr lang="en-US" sz="3600" dirty="0"/>
          </a:p>
        </p:txBody>
      </p:sp>
      <p:pic>
        <p:nvPicPr>
          <p:cNvPr id="819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799"/>
            <a:ext cx="3505200" cy="528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6445221"/>
      </p:ext>
    </p:extLst>
  </p:cSld>
  <p:clrMapOvr>
    <a:masterClrMapping/>
  </p:clrMapOvr>
  <mc:AlternateContent xmlns:mc="http://schemas.openxmlformats.org/markup-compatibility/2006">
    <mc:Choice xmlns:p14="http://schemas.microsoft.com/office/powerpoint/2010/main" Requires="p14">
      <p:transition spd="slow" p14:dur="2000" advTm="10673"/>
    </mc:Choice>
    <mc:Fallback>
      <p:transition spd="slow" advTm="1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9144000" cy="1524000"/>
          </a:xfrm>
          <a:solidFill>
            <a:srgbClr val="00B050"/>
          </a:solidFill>
        </p:spPr>
        <p:txBody>
          <a:bodyPr>
            <a:noAutofit/>
          </a:bodyPr>
          <a:lstStyle/>
          <a:p>
            <a:r>
              <a:rPr lang="en-US" sz="9600" dirty="0" smtClean="0">
                <a:solidFill>
                  <a:srgbClr val="FFC000"/>
                </a:solidFill>
              </a:rPr>
              <a:t>Ronnie Lott</a:t>
            </a:r>
            <a:endParaRPr lang="en-US" sz="9600" dirty="0">
              <a:solidFill>
                <a:srgbClr val="FFC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5036936"/>
      </p:ext>
    </p:extLst>
  </p:cSld>
  <p:clrMapOvr>
    <a:masterClrMapping/>
  </p:clrMapOvr>
  <mc:AlternateContent xmlns:mc="http://schemas.openxmlformats.org/markup-compatibility/2006">
    <mc:Choice xmlns:p14="http://schemas.microsoft.com/office/powerpoint/2010/main" Requires="p14">
      <p:transition spd="slow" p14:dur="2000" advTm="2416"/>
    </mc:Choice>
    <mc:Fallback>
      <p:transition spd="slow" advTm="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000"/>
          </a:solidFill>
        </p:spPr>
        <p:txBody>
          <a:bodyPr>
            <a:noAutofit/>
          </a:bodyPr>
          <a:lstStyle/>
          <a:p>
            <a:r>
              <a:rPr lang="en-US" sz="8000" dirty="0" smtClean="0">
                <a:solidFill>
                  <a:srgbClr val="00B050"/>
                </a:solidFill>
              </a:rPr>
              <a:t>Ronnie Lott</a:t>
            </a:r>
            <a:endParaRPr lang="en-US" sz="8000" dirty="0">
              <a:solidFill>
                <a:srgbClr val="00B050"/>
              </a:solidFill>
            </a:endParaRPr>
          </a:p>
        </p:txBody>
      </p:sp>
      <p:pic>
        <p:nvPicPr>
          <p:cNvPr id="4098" name="Picture 2" descr="https://encrypted-tbn0.gstatic.com/images?q=tbn:ANd9GcQGy0P3tYCg2-Bo38v_YZHK68X3u3Lhk-WDnKoffG3eDExv4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83" y="2514600"/>
            <a:ext cx="446581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53000" y="1742180"/>
            <a:ext cx="3733800" cy="5109091"/>
          </a:xfrm>
          <a:prstGeom prst="rect">
            <a:avLst/>
          </a:prstGeom>
          <a:noFill/>
        </p:spPr>
        <p:txBody>
          <a:bodyPr wrap="square" rtlCol="0">
            <a:spAutoFit/>
          </a:bodyPr>
          <a:lstStyle/>
          <a:p>
            <a:pPr marL="285750" indent="-285750">
              <a:buFont typeface="Arial" panose="020B0604020202020204" pitchFamily="34" charset="0"/>
              <a:buChar char="•"/>
            </a:pPr>
            <a:r>
              <a:rPr lang="en-US" sz="2800" dirty="0"/>
              <a:t>He was born May 8, 1959. </a:t>
            </a:r>
          </a:p>
          <a:p>
            <a:pPr marL="285750" indent="-285750">
              <a:buFont typeface="Arial" panose="020B0604020202020204" pitchFamily="34" charset="0"/>
              <a:buChar char="•"/>
            </a:pPr>
            <a:r>
              <a:rPr lang="en-US" sz="2800" dirty="0"/>
              <a:t>He attended </a:t>
            </a:r>
            <a:r>
              <a:rPr lang="en-US" sz="2800" dirty="0" err="1"/>
              <a:t>Frisbie</a:t>
            </a:r>
            <a:r>
              <a:rPr lang="en-US" sz="2800" dirty="0"/>
              <a:t> Junior High and Eisenhower High School in Rialto, California, where he played football under Coach Bill Christopher and graduated in 1977.</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3616095"/>
      </p:ext>
    </p:extLst>
  </p:cSld>
  <p:clrMapOvr>
    <a:masterClrMapping/>
  </p:clrMapOvr>
  <mc:AlternateContent xmlns:mc="http://schemas.openxmlformats.org/markup-compatibility/2006">
    <mc:Choice xmlns:p14="http://schemas.microsoft.com/office/powerpoint/2010/main" Requires="p14">
      <p:transition spd="slow" p14:dur="2000" advTm="13046"/>
    </mc:Choice>
    <mc:Fallback>
      <p:transition spd="slow" advTm="1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TotalTime>
  <Words>458</Words>
  <Application>Microsoft Office PowerPoint</Application>
  <PresentationFormat>On-screen Show (4:3)</PresentationFormat>
  <Paragraphs>36</Paragraphs>
  <Slides>14</Slides>
  <Notes>0</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Super Bowl Alumni </vt:lpstr>
      <vt:lpstr>David Lang</vt:lpstr>
      <vt:lpstr>David Lang</vt:lpstr>
      <vt:lpstr>David Lang </vt:lpstr>
      <vt:lpstr>Craig Newsome</vt:lpstr>
      <vt:lpstr>Craig Newsome</vt:lpstr>
      <vt:lpstr>Craig Newsome</vt:lpstr>
      <vt:lpstr>Ronnie Lott</vt:lpstr>
      <vt:lpstr>Ronnie Lott</vt:lpstr>
      <vt:lpstr>Ronnie Lott</vt:lpstr>
      <vt:lpstr>Ronnie Lott</vt:lpstr>
      <vt:lpstr>Ronnie Lott</vt:lpstr>
      <vt:lpstr>Ronnie Lott</vt:lpstr>
      <vt:lpstr>PowerPoint Presentation</vt:lpstr>
    </vt:vector>
  </TitlesOfParts>
  <Company>RUSD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Bowl Alumni</dc:title>
  <dc:creator>KRISTAL HENRIQUEZ</dc:creator>
  <cp:lastModifiedBy>KRISTAL HENRIQUEZ-PULIDO</cp:lastModifiedBy>
  <cp:revision>15</cp:revision>
  <dcterms:created xsi:type="dcterms:W3CDTF">2016-02-03T22:17:44Z</dcterms:created>
  <dcterms:modified xsi:type="dcterms:W3CDTF">2016-02-04T15:25:06Z</dcterms:modified>
</cp:coreProperties>
</file>